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3"/>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02" r:id="rId21"/>
    <p:sldId id="703" r:id="rId22"/>
    <p:sldId id="704" r:id="rId23"/>
    <p:sldId id="648" r:id="rId24"/>
    <p:sldId id="705" r:id="rId25"/>
    <p:sldId id="650" r:id="rId26"/>
    <p:sldId id="666" r:id="rId27"/>
    <p:sldId id="668" r:id="rId28"/>
    <p:sldId id="706" r:id="rId29"/>
    <p:sldId id="707" r:id="rId30"/>
    <p:sldId id="268" r:id="rId31"/>
    <p:sldId id="685" r:id="rId32"/>
    <p:sldId id="686" r:id="rId33"/>
    <p:sldId id="687" r:id="rId34"/>
    <p:sldId id="688" r:id="rId35"/>
    <p:sldId id="690" r:id="rId36"/>
    <p:sldId id="691" r:id="rId37"/>
    <p:sldId id="693" r:id="rId38"/>
    <p:sldId id="708" r:id="rId39"/>
    <p:sldId id="692" r:id="rId40"/>
    <p:sldId id="709" r:id="rId41"/>
    <p:sldId id="6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6" autoAdjust="0"/>
    <p:restoredTop sz="73673" autoAdjust="0"/>
  </p:normalViewPr>
  <p:slideViewPr>
    <p:cSldViewPr snapToGrid="0">
      <p:cViewPr varScale="1">
        <p:scale>
          <a:sx n="92" d="100"/>
          <a:sy n="92" d="100"/>
        </p:scale>
        <p:origin x="1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ata1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32</a:t>
            </a:fld>
            <a:endParaRPr lang="en-US"/>
          </a:p>
        </p:txBody>
      </p:sp>
    </p:spTree>
    <p:extLst>
      <p:ext uri="{BB962C8B-B14F-4D97-AF65-F5344CB8AC3E}">
        <p14:creationId xmlns:p14="http://schemas.microsoft.com/office/powerpoint/2010/main" val="3413979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scanned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39</a:t>
            </a:fld>
            <a:endParaRPr lang="en-US"/>
          </a:p>
        </p:txBody>
      </p:sp>
    </p:spTree>
    <p:extLst>
      <p:ext uri="{BB962C8B-B14F-4D97-AF65-F5344CB8AC3E}">
        <p14:creationId xmlns:p14="http://schemas.microsoft.com/office/powerpoint/2010/main" val="146132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40</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Fournais,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20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20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20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20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20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20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20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20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20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20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20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20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20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20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20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20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20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20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20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20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20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0.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76.sv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7.xml"/><Relationship Id="rId7" Type="http://schemas.openxmlformats.org/officeDocument/2006/relationships/image" Target="../media/image77.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80.png"/><Relationship Id="rId4" Type="http://schemas.openxmlformats.org/officeDocument/2006/relationships/diagramQuickStyle" Target="../diagrams/quickStyle7.xml"/><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8.xml"/><Relationship Id="rId11" Type="http://schemas.openxmlformats.org/officeDocument/2006/relationships/image" Target="../media/image83.png"/><Relationship Id="rId5" Type="http://schemas.openxmlformats.org/officeDocument/2006/relationships/diagramQuickStyle" Target="../diagrams/quickStyle8.xml"/><Relationship Id="rId10" Type="http://schemas.openxmlformats.org/officeDocument/2006/relationships/image" Target="../media/image82.png"/><Relationship Id="rId4" Type="http://schemas.openxmlformats.org/officeDocument/2006/relationships/diagramLayout" Target="../diagrams/layout8.xml"/><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9.xml"/><Relationship Id="rId7" Type="http://schemas.openxmlformats.org/officeDocument/2006/relationships/image" Target="../media/image78.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3.png"/><Relationship Id="rId5" Type="http://schemas.openxmlformats.org/officeDocument/2006/relationships/diagramColors" Target="../diagrams/colors9.xml"/><Relationship Id="rId10" Type="http://schemas.openxmlformats.org/officeDocument/2006/relationships/image" Target="../media/image87.png"/><Relationship Id="rId4" Type="http://schemas.openxmlformats.org/officeDocument/2006/relationships/diagramQuickStyle" Target="../diagrams/quickStyle9.xml"/><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diagramQuickStyle" Target="../diagrams/quickStyle10.xml"/><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diagramLayout" Target="../diagrams/layout10.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6.svg"/><Relationship Id="rId11" Type="http://schemas.openxmlformats.org/officeDocument/2006/relationships/diagramData" Target="../diagrams/data10.xml"/><Relationship Id="rId5" Type="http://schemas.openxmlformats.org/officeDocument/2006/relationships/image" Target="../media/image75.png"/><Relationship Id="rId15" Type="http://schemas.microsoft.com/office/2007/relationships/diagramDrawing" Target="../diagrams/drawing10.xml"/><Relationship Id="rId10" Type="http://schemas.openxmlformats.org/officeDocument/2006/relationships/image" Target="../media/image93.svg"/><Relationship Id="rId4" Type="http://schemas.openxmlformats.org/officeDocument/2006/relationships/image" Target="../media/image89.svg"/><Relationship Id="rId9" Type="http://schemas.openxmlformats.org/officeDocument/2006/relationships/image" Target="../media/image92.png"/><Relationship Id="rId14" Type="http://schemas.openxmlformats.org/officeDocument/2006/relationships/diagramColors" Target="../diagrams/colors10.xml"/></Relationships>
</file>

<file path=ppt/slides/_rels/slide35.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diagramQuickStyle" Target="../diagrams/quickStyle11.xml"/><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diagramLayout" Target="../diagrams/layout11.xml"/><Relationship Id="rId17" Type="http://schemas.openxmlformats.org/officeDocument/2006/relationships/image" Target="../media/image76.svg"/><Relationship Id="rId2" Type="http://schemas.openxmlformats.org/officeDocument/2006/relationships/notesSlide" Target="../notesSlides/notesSlide16.xml"/><Relationship Id="rId16"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97.svg"/><Relationship Id="rId11" Type="http://schemas.openxmlformats.org/officeDocument/2006/relationships/diagramData" Target="../diagrams/data11.xml"/><Relationship Id="rId5" Type="http://schemas.openxmlformats.org/officeDocument/2006/relationships/image" Target="../media/image96.png"/><Relationship Id="rId15" Type="http://schemas.microsoft.com/office/2007/relationships/diagramDrawing" Target="../diagrams/drawing11.xml"/><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 Id="rId14" Type="http://schemas.openxmlformats.org/officeDocument/2006/relationships/diagramColors" Target="../diagrams/colors11.xml"/></Relationships>
</file>

<file path=ppt/slides/_rels/slide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3.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4.xml"/><Relationship Id="rId4" Type="http://schemas.openxmlformats.org/officeDocument/2006/relationships/image" Target="../media/image51.jfif"/></Relationships>
</file>

<file path=ppt/slides/_rels/slide4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admin.sli.do/event/auZ9YFS23QxkKuHgM8aVuz/poll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56.jpeg"/><Relationship Id="rId4" Type="http://schemas.openxmlformats.org/officeDocument/2006/relationships/hyperlink" Target="https://www.slid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p:txBody>
          <a:bodyPr/>
          <a:lstStyle/>
          <a:p>
            <a:r>
              <a:rPr lang="en-US" dirty="0"/>
              <a:t>Jinhong Brejnholt</a:t>
            </a:r>
          </a:p>
          <a:p>
            <a:r>
              <a:rPr lang="en-US" dirty="0"/>
              <a:t>Chief Cloud Architect</a:t>
            </a:r>
          </a:p>
        </p:txBody>
      </p:sp>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4" name="Slide Number Placeholder 2">
            <a:extLst>
              <a:ext uri="{FF2B5EF4-FFF2-40B4-BE49-F238E27FC236}">
                <a16:creationId xmlns:a16="http://schemas.microsoft.com/office/drawing/2014/main" id="{B7EB9FD2-4319-E53B-86EB-78C95DA5EC44}"/>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10</a:t>
            </a:fld>
            <a:endParaRPr lang="en-US" dirty="0">
              <a:solidFill>
                <a:schemeClr val="tx1">
                  <a:tint val="75000"/>
                </a:schemeClr>
              </a:solidFill>
            </a:endParaRPr>
          </a:p>
        </p:txBody>
      </p:sp>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13</a:t>
            </a:fld>
            <a:endParaRPr lang="en-US" dirty="0">
              <a:solidFill>
                <a:schemeClr val="tx1">
                  <a:tint val="75000"/>
                </a:schemeClr>
              </a:solidFill>
            </a:endParaRPr>
          </a:p>
        </p:txBody>
      </p:sp>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Slide Number Placeholder 2">
            <a:extLst>
              <a:ext uri="{FF2B5EF4-FFF2-40B4-BE49-F238E27FC236}">
                <a16:creationId xmlns:a16="http://schemas.microsoft.com/office/drawing/2014/main" id="{5766D1B2-AF0D-8DAE-8165-4905FF43BCA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 challenge</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17</a:t>
            </a:fld>
            <a:endParaRPr lang="en-US" dirty="0">
              <a:solidFill>
                <a:schemeClr val="tx1">
                  <a:tint val="75000"/>
                </a:schemeClr>
              </a:solidFill>
            </a:endParaRPr>
          </a:p>
        </p:txBody>
      </p:sp>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19</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0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20</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01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17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22</a:t>
            </a:fld>
            <a:endParaRPr lang="en-US" dirty="0">
              <a:solidFill>
                <a:schemeClr val="tx1">
                  <a:tint val="75000"/>
                </a:schemeClr>
              </a:solidFill>
            </a:endParaRPr>
          </a:p>
        </p:txBody>
      </p:sp>
    </p:spTree>
    <p:extLst>
      <p:ext uri="{BB962C8B-B14F-4D97-AF65-F5344CB8AC3E}">
        <p14:creationId xmlns:p14="http://schemas.microsoft.com/office/powerpoint/2010/main" val="156465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Tree>
    <p:extLst>
      <p:ext uri="{BB962C8B-B14F-4D97-AF65-F5344CB8AC3E}">
        <p14:creationId xmlns:p14="http://schemas.microsoft.com/office/powerpoint/2010/main" val="233650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Tree>
    <p:extLst>
      <p:ext uri="{BB962C8B-B14F-4D97-AF65-F5344CB8AC3E}">
        <p14:creationId xmlns:p14="http://schemas.microsoft.com/office/powerpoint/2010/main" val="220304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25</a:t>
            </a:fld>
            <a:endParaRPr lang="en-US" dirty="0">
              <a:solidFill>
                <a:schemeClr val="bg1"/>
              </a:solidFill>
            </a:endParaRPr>
          </a:p>
        </p:txBody>
      </p:sp>
    </p:spTree>
    <p:extLst>
      <p:ext uri="{BB962C8B-B14F-4D97-AF65-F5344CB8AC3E}">
        <p14:creationId xmlns:p14="http://schemas.microsoft.com/office/powerpoint/2010/main" val="360899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27</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04679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Tree>
    <p:extLst>
      <p:ext uri="{BB962C8B-B14F-4D97-AF65-F5344CB8AC3E}">
        <p14:creationId xmlns:p14="http://schemas.microsoft.com/office/powerpoint/2010/main" val="7332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29</a:t>
            </a:fld>
            <a:endParaRPr lang="en-US" dirty="0">
              <a:solidFill>
                <a:schemeClr val="tx1">
                  <a:tint val="75000"/>
                </a:schemeClr>
              </a:solidFill>
            </a:endParaRPr>
          </a:p>
        </p:txBody>
      </p:sp>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30</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3849994" y="5195720"/>
            <a:ext cx="1279685" cy="1279685"/>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7554440" y="5101051"/>
            <a:ext cx="1793573" cy="1469022"/>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237" y="5573170"/>
            <a:ext cx="2367510" cy="622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5581926" y="5101051"/>
            <a:ext cx="1520267" cy="1469022"/>
          </a:xfrm>
          <a:prstGeom prst="rect">
            <a:avLst/>
          </a:prstGeom>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8"/>
          <a:stretch>
            <a:fillRect/>
          </a:stretch>
        </p:blipFill>
        <p:spPr>
          <a:xfrm>
            <a:off x="921559" y="4749006"/>
            <a:ext cx="1895727" cy="1552691"/>
          </a:xfrm>
          <a:prstGeom prst="rect">
            <a:avLst/>
          </a:prstGeom>
        </p:spPr>
      </p:pic>
      <p:pic>
        <p:nvPicPr>
          <p:cNvPr id="6" name="Picture 5">
            <a:extLst>
              <a:ext uri="{FF2B5EF4-FFF2-40B4-BE49-F238E27FC236}">
                <a16:creationId xmlns:a16="http://schemas.microsoft.com/office/drawing/2014/main" id="{06F26000-A581-ADA7-962F-488C9C5F5418}"/>
              </a:ext>
            </a:extLst>
          </p:cNvPr>
          <p:cNvPicPr>
            <a:picLocks noChangeAspect="1"/>
          </p:cNvPicPr>
          <p:nvPr/>
        </p:nvPicPr>
        <p:blipFill>
          <a:blip r:embed="rId9"/>
          <a:stretch>
            <a:fillRect/>
          </a:stretch>
        </p:blipFill>
        <p:spPr>
          <a:xfrm>
            <a:off x="2934892" y="5292081"/>
            <a:ext cx="2416536" cy="755167"/>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10"/>
          <a:stretch>
            <a:fillRect/>
          </a:stretch>
        </p:blipFill>
        <p:spPr>
          <a:xfrm>
            <a:off x="7126392" y="5128236"/>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1"/>
          <a:stretch>
            <a:fillRect/>
          </a:stretch>
        </p:blipFill>
        <p:spPr>
          <a:xfrm>
            <a:off x="9280929" y="4862764"/>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609" r="18927"/>
          <a:stretch/>
        </p:blipFill>
        <p:spPr bwMode="auto">
          <a:xfrm>
            <a:off x="5400538" y="5139451"/>
            <a:ext cx="1627634"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1775252231"/>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915094" y="4893621"/>
            <a:ext cx="1618420" cy="1325563"/>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4915" y="4835114"/>
            <a:ext cx="1438224" cy="1468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2094" y="4847378"/>
            <a:ext cx="1678608" cy="1443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456" t="23099" r="23656" b="24068"/>
          <a:stretch/>
        </p:blipFill>
        <p:spPr bwMode="auto">
          <a:xfrm>
            <a:off x="8360229" y="4835114"/>
            <a:ext cx="1393371" cy="1463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951719" y="4854575"/>
            <a:ext cx="1242170" cy="1443603"/>
          </a:xfrm>
          <a:prstGeom prst="rect">
            <a:avLst/>
          </a:prstGeom>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36</a:t>
            </a:fld>
            <a:endParaRPr lang="en-US" dirty="0">
              <a:solidFill>
                <a:schemeClr val="tx1">
                  <a:tint val="75000"/>
                </a:schemeClr>
              </a:solidFill>
            </a:endParaRPr>
          </a:p>
        </p:txBody>
      </p:sp>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37</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26027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38</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 – TOBE Deleted</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2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39</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9203834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26F8D4-302B-4B73-038B-98743C46AE91}"/>
              </a:ext>
            </a:extLst>
          </p:cNvPr>
          <p:cNvPicPr>
            <a:picLocks noChangeAspect="1"/>
          </p:cNvPicPr>
          <p:nvPr/>
        </p:nvPicPr>
        <p:blipFill>
          <a:blip r:embed="rId8"/>
          <a:stretch>
            <a:fillRect/>
          </a:stretch>
        </p:blipFill>
        <p:spPr>
          <a:xfrm>
            <a:off x="797827" y="2565862"/>
            <a:ext cx="1932296" cy="2399806"/>
          </a:xfrm>
          <a:prstGeom prst="rect">
            <a:avLst/>
          </a:prstGeom>
        </p:spPr>
      </p:pic>
      <p:pic>
        <p:nvPicPr>
          <p:cNvPr id="11" name="Picture 10">
            <a:extLst>
              <a:ext uri="{FF2B5EF4-FFF2-40B4-BE49-F238E27FC236}">
                <a16:creationId xmlns:a16="http://schemas.microsoft.com/office/drawing/2014/main" id="{62677DA0-107B-72FF-85FD-28C6D5F7121A}"/>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2" name="Picture 11">
            <a:extLst>
              <a:ext uri="{FF2B5EF4-FFF2-40B4-BE49-F238E27FC236}">
                <a16:creationId xmlns:a16="http://schemas.microsoft.com/office/drawing/2014/main" id="{038F0C8A-C883-D0AF-299D-CFD9C1DE5652}"/>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3" name="Picture 12">
            <a:extLst>
              <a:ext uri="{FF2B5EF4-FFF2-40B4-BE49-F238E27FC236}">
                <a16:creationId xmlns:a16="http://schemas.microsoft.com/office/drawing/2014/main" id="{21F84EA7-B4ED-8CF6-2815-4C656965216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4" name="Picture 13">
            <a:extLst>
              <a:ext uri="{FF2B5EF4-FFF2-40B4-BE49-F238E27FC236}">
                <a16:creationId xmlns:a16="http://schemas.microsoft.com/office/drawing/2014/main" id="{C0399A8E-2A39-BF16-4971-93BE996C131C}"/>
              </a:ext>
            </a:extLst>
          </p:cNvPr>
          <p:cNvPicPr>
            <a:picLocks noChangeAspect="1"/>
          </p:cNvPicPr>
          <p:nvPr/>
        </p:nvPicPr>
        <p:blipFill>
          <a:blip r:embed="rId8"/>
          <a:stretch>
            <a:fillRect/>
          </a:stretch>
        </p:blipFill>
        <p:spPr>
          <a:xfrm>
            <a:off x="9461877" y="2477660"/>
            <a:ext cx="1932296" cy="2399806"/>
          </a:xfrm>
          <a:prstGeom prst="rect">
            <a:avLst/>
          </a:prstGeom>
        </p:spPr>
      </p:pic>
    </p:spTree>
    <p:extLst>
      <p:ext uri="{BB962C8B-B14F-4D97-AF65-F5344CB8AC3E}">
        <p14:creationId xmlns:p14="http://schemas.microsoft.com/office/powerpoint/2010/main" val="22205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20 May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i="0" dirty="0">
                <a:solidFill>
                  <a:srgbClr val="FFFFFF"/>
                </a:solidFill>
                <a:effectLst/>
              </a:rPr>
              <a:t>Thank</a:t>
            </a:r>
            <a:r>
              <a:rPr lang="en-US" sz="6000" b="1" i="0" dirty="0">
                <a:solidFill>
                  <a:srgbClr val="FFFFFF"/>
                </a:solidFill>
                <a:effectLst/>
              </a:rPr>
              <a:t> </a:t>
            </a:r>
            <a:r>
              <a:rPr lang="en-US" sz="8000" b="1" i="0" dirty="0">
                <a:solidFill>
                  <a:srgbClr val="FFFFFF"/>
                </a:solidFill>
                <a:effectLst/>
              </a:rPr>
              <a:t>You</a:t>
            </a:r>
            <a:endParaRPr lang="en-US" sz="8000" b="1" dirty="0">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Trust is measurable</a:t>
            </a:r>
          </a:p>
        </p:txBody>
      </p:sp>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err="1"/>
              <a:t>Slido</a:t>
            </a:r>
            <a:r>
              <a:rPr lang="en-US" sz="4000" dirty="0"/>
              <a:t> – two questions</a:t>
            </a:r>
          </a:p>
        </p:txBody>
      </p:sp>
      <p:sp>
        <p:nvSpPr>
          <p:cNvPr id="5" name="Content Placeholder 2">
            <a:extLst>
              <a:ext uri="{FF2B5EF4-FFF2-40B4-BE49-F238E27FC236}">
                <a16:creationId xmlns:a16="http://schemas.microsoft.com/office/drawing/2014/main" id="{CA452F91-0C47-0B09-F76D-FC5153F8BB5C}"/>
              </a:ext>
            </a:extLst>
          </p:cNvPr>
          <p:cNvSpPr>
            <a:spLocks noGrp="1"/>
          </p:cNvSpPr>
          <p:nvPr>
            <p:ph idx="12"/>
          </p:nvPr>
        </p:nvSpPr>
        <p:spPr>
          <a:xfrm>
            <a:off x="761800" y="2470244"/>
            <a:ext cx="5334197" cy="3769835"/>
          </a:xfrm>
        </p:spPr>
        <p:txBody>
          <a:bodyPr vert="horz" lIns="91440" tIns="45720" rIns="91440" bIns="45720" rtlCol="0" anchor="ctr">
            <a:normAutofit/>
          </a:bodyPr>
          <a:lstStyle/>
          <a:p>
            <a:pPr indent="-228600"/>
            <a:r>
              <a:rPr lang="en-US" sz="2000" dirty="0">
                <a:hlinkClick r:id="rId3"/>
              </a:rPr>
              <a:t>https://admin.sli.do/event/auZ9YFS23QxkKuHgM8aVuz/polls</a:t>
            </a:r>
            <a:endParaRPr lang="en-US" sz="2000" dirty="0"/>
          </a:p>
          <a:p>
            <a:pPr indent="-228600"/>
            <a:endParaRPr lang="en-US" sz="2000" dirty="0"/>
          </a:p>
          <a:p>
            <a:pPr indent="-228600"/>
            <a:r>
              <a:rPr lang="en-US" sz="3200" dirty="0">
                <a:highlight>
                  <a:srgbClr val="FFFFFF"/>
                </a:highlight>
              </a:rPr>
              <a:t>V</a:t>
            </a:r>
            <a:r>
              <a:rPr lang="en-US" sz="3200" b="0" i="0" dirty="0">
                <a:effectLst/>
                <a:highlight>
                  <a:srgbClr val="FFFFFF"/>
                </a:highlight>
              </a:rPr>
              <a:t>ote at </a:t>
            </a:r>
            <a:r>
              <a:rPr lang="en-US" sz="3200" b="1" i="0" u="sng" dirty="0">
                <a:effectLst/>
                <a:highlight>
                  <a:srgbClr val="FFFFFF"/>
                </a:highlight>
                <a:hlinkClick r:id="rId4"/>
              </a:rPr>
              <a:t>Slido.com</a:t>
            </a:r>
            <a:r>
              <a:rPr lang="en-US" sz="3200" b="0" i="0" dirty="0">
                <a:effectLst/>
                <a:highlight>
                  <a:srgbClr val="FFFFFF"/>
                </a:highlight>
              </a:rPr>
              <a:t> </a:t>
            </a:r>
          </a:p>
          <a:p>
            <a:pPr marL="57150" indent="0">
              <a:buNone/>
            </a:pPr>
            <a:r>
              <a:rPr lang="en-US" sz="3200" dirty="0">
                <a:highlight>
                  <a:srgbClr val="FFFFFF"/>
                </a:highlight>
              </a:rPr>
              <a:t>   </a:t>
            </a:r>
            <a:r>
              <a:rPr lang="en-US" sz="3200" b="0" i="0" dirty="0">
                <a:effectLst/>
                <a:highlight>
                  <a:srgbClr val="FFFFFF"/>
                </a:highlight>
              </a:rPr>
              <a:t>with </a:t>
            </a:r>
            <a:r>
              <a:rPr lang="en-US" sz="3600" b="1" i="0" u="sng" dirty="0">
                <a:effectLst/>
                <a:highlight>
                  <a:srgbClr val="FFFFFF"/>
                </a:highlight>
              </a:rPr>
              <a:t>#2020022</a:t>
            </a:r>
            <a:endParaRPr lang="en-US" sz="3600" dirty="0"/>
          </a:p>
        </p:txBody>
      </p:sp>
      <p:pic>
        <p:nvPicPr>
          <p:cNvPr id="6" name="Picture 5" descr="Pencil and answer-sheet">
            <a:extLst>
              <a:ext uri="{FF2B5EF4-FFF2-40B4-BE49-F238E27FC236}">
                <a16:creationId xmlns:a16="http://schemas.microsoft.com/office/drawing/2014/main" id="{AD523147-04DA-7C1C-CF01-E3AA8CF6805D}"/>
              </a:ext>
            </a:extLst>
          </p:cNvPr>
          <p:cNvPicPr>
            <a:picLocks noChangeAspect="1"/>
          </p:cNvPicPr>
          <p:nvPr/>
        </p:nvPicPr>
        <p:blipFill rotWithShape="1">
          <a:blip r:embed="rId5"/>
          <a:srcRect l="55930"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168</TotalTime>
  <Words>1097</Words>
  <Application>Microsoft Macintosh PowerPoint</Application>
  <PresentationFormat>Widescreen</PresentationFormat>
  <Paragraphs>245</Paragraphs>
  <Slides>40</Slides>
  <Notes>19</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Inter</vt:lpstr>
      <vt:lpstr>sohne</vt:lpstr>
      <vt:lpstr>Söhne</vt:lpstr>
      <vt:lpstr>Aptos</vt:lpstr>
      <vt:lpstr>Aptos Display</vt:lpstr>
      <vt:lpstr>Arial</vt:lpstr>
      <vt:lpstr>Arial</vt:lpstr>
      <vt:lpstr>Calibri</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Trust is measurable</vt:lpstr>
      <vt:lpstr>Trust</vt:lpstr>
      <vt:lpstr>Slido – two questions</vt:lpstr>
      <vt:lpstr>Trust Before Invest</vt:lpstr>
      <vt:lpstr>PowerPoint Presentation</vt:lpstr>
      <vt:lpstr>PowerPoint Presentation</vt:lpstr>
      <vt:lpstr>PowerPoint Presentation</vt:lpstr>
      <vt:lpstr>DevSecOps</vt:lpstr>
      <vt:lpstr>DevSecOps</vt:lpstr>
      <vt:lpstr>DevSecOps</vt:lpstr>
      <vt:lpstr>The ratio challenge</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Recommendations – TOBE Deleted</vt:lpstr>
      <vt:lpstr>Our Recommendations</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14</cp:revision>
  <dcterms:created xsi:type="dcterms:W3CDTF">2024-04-26T06:26:14Z</dcterms:created>
  <dcterms:modified xsi:type="dcterms:W3CDTF">2024-05-20T10:06:07Z</dcterms:modified>
</cp:coreProperties>
</file>